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Nunito" pitchFamily="2" charset="0"/>
      <p:regular r:id="rId3"/>
      <p:bold r:id="rId4"/>
      <p:italic r:id="rId5"/>
      <p:boldItalic r:id="rId6"/>
    </p:embeddedFont>
    <p:embeddedFont>
      <p:font typeface="Nunito Bold" pitchFamily="2" charset="0"/>
      <p:regular r:id="rId7"/>
      <p:bold r:id="rId8"/>
    </p:embeddedFont>
  </p:embeddedFontLst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8" d="100"/>
          <a:sy n="58" d="100"/>
        </p:scale>
        <p:origin x="3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29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96296" y="313115"/>
            <a:ext cx="1210763" cy="1143611"/>
          </a:xfrm>
          <a:custGeom>
            <a:avLst/>
            <a:gdLst/>
            <a:ahLst/>
            <a:cxnLst/>
            <a:rect l="l" t="t" r="r" b="b"/>
            <a:pathLst>
              <a:path w="1210763" h="1143611">
                <a:moveTo>
                  <a:pt x="0" y="0"/>
                </a:moveTo>
                <a:lnTo>
                  <a:pt x="1210763" y="0"/>
                </a:lnTo>
                <a:lnTo>
                  <a:pt x="1210763" y="1143611"/>
                </a:lnTo>
                <a:lnTo>
                  <a:pt x="0" y="114361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481254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734620" y="313115"/>
            <a:ext cx="5267328" cy="6720674"/>
          </a:xfrm>
          <a:custGeom>
            <a:avLst/>
            <a:gdLst/>
            <a:ahLst/>
            <a:cxnLst/>
            <a:rect l="l" t="t" r="r" b="b"/>
            <a:pathLst>
              <a:path w="5267328" h="6720674">
                <a:moveTo>
                  <a:pt x="0" y="0"/>
                </a:moveTo>
                <a:lnTo>
                  <a:pt x="5267329" y="0"/>
                </a:lnTo>
                <a:lnTo>
                  <a:pt x="5267329" y="6720674"/>
                </a:lnTo>
                <a:lnTo>
                  <a:pt x="0" y="67206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 noGrp="1" noRot="1" noMove="1" noResize="1" noEditPoints="1" noAdjustHandles="1" noChangeArrowheads="1" noChangeShapeType="1"/>
          </p:cNvSpPr>
          <p:nvPr/>
        </p:nvSpPr>
        <p:spPr>
          <a:xfrm rot="-5986285">
            <a:off x="11075197" y="-1354924"/>
            <a:ext cx="6016854" cy="7903913"/>
          </a:xfrm>
          <a:custGeom>
            <a:avLst/>
            <a:gdLst/>
            <a:ahLst/>
            <a:cxnLst/>
            <a:rect l="l" t="t" r="r" b="b"/>
            <a:pathLst>
              <a:path w="6016854" h="7903913">
                <a:moveTo>
                  <a:pt x="0" y="0"/>
                </a:moveTo>
                <a:lnTo>
                  <a:pt x="6016854" y="0"/>
                </a:lnTo>
                <a:lnTo>
                  <a:pt x="6016854" y="7903913"/>
                </a:lnTo>
                <a:lnTo>
                  <a:pt x="0" y="790391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6029776" y="3014322"/>
            <a:ext cx="4677018" cy="12515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656666"/>
                </a:solidFill>
                <a:latin typeface="Nunito"/>
                <a:ea typeface="Nunito"/>
                <a:cs typeface="Nunito"/>
                <a:sym typeface="Nunito"/>
              </a:rPr>
              <a:t>Student</a:t>
            </a:r>
          </a:p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656666"/>
                </a:solidFill>
                <a:latin typeface="Nunito"/>
                <a:ea typeface="Nunito"/>
                <a:cs typeface="Nunito"/>
                <a:sym typeface="Nunito"/>
              </a:rPr>
              <a:t>Photo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254050" y="8496300"/>
            <a:ext cx="1506017" cy="7655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6159"/>
              </a:lnSpc>
            </a:pPr>
            <a:r>
              <a:rPr lang="en-US" sz="4399" dirty="0">
                <a:solidFill>
                  <a:srgbClr val="FFFFFF"/>
                </a:solidFill>
                <a:latin typeface="Nunito Bold"/>
                <a:ea typeface="Nunito Bold"/>
                <a:cs typeface="Nunito Bold"/>
                <a:sym typeface="Nunito Bold"/>
              </a:rPr>
              <a:t>I am</a:t>
            </a:r>
            <a:endParaRPr lang="en-US" sz="4399" u="sng" dirty="0">
              <a:solidFill>
                <a:srgbClr val="FFFFFF"/>
              </a:solidFill>
              <a:latin typeface="Nunito Bold"/>
              <a:ea typeface="Nunito Bold"/>
              <a:cs typeface="Nunito Bold"/>
              <a:sym typeface="Nunito Bold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1A2BF-FA37-9957-BF20-6F664F52DD00}"/>
              </a:ext>
            </a:extLst>
          </p:cNvPr>
          <p:cNvSpPr txBox="1"/>
          <p:nvPr/>
        </p:nvSpPr>
        <p:spPr>
          <a:xfrm>
            <a:off x="2590800" y="8385373"/>
            <a:ext cx="18120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______________________________________________.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Nunito Bold</vt:lpstr>
      <vt:lpstr>Nunito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slide</dc:title>
  <dc:creator>Beth Waite-Lafever</dc:creator>
  <cp:lastModifiedBy>Beth Waite-Lafever</cp:lastModifiedBy>
  <cp:revision>2</cp:revision>
  <dcterms:created xsi:type="dcterms:W3CDTF">2006-08-16T00:00:00Z</dcterms:created>
  <dcterms:modified xsi:type="dcterms:W3CDTF">2024-11-08T16:11:46Z</dcterms:modified>
  <dc:identifier>DAGVzzU70Rc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1C6C7166-9BB8-4220-8E57-92D3980DF9FF</vt:lpwstr>
  </property>
  <property fmtid="{D5CDD505-2E9C-101B-9397-08002B2CF9AE}" pid="3" name="ArticulatePath">
    <vt:lpwstr>I am slide</vt:lpwstr>
  </property>
</Properties>
</file>